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78B3"/>
    <a:srgbClr val="05234B"/>
    <a:srgbClr val="063ABC"/>
    <a:srgbClr val="D6A300"/>
    <a:srgbClr val="FFC000"/>
    <a:srgbClr val="194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1B48F8-0580-40AC-A1CC-5BC00DE3A2D5}" v="14" dt="2025-07-21T07:11:36.8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768" y="-67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ítor Hugo Pinto" userId="2a178cda-98c6-4bc5-ba08-51c3c54450c7" providerId="ADAL" clId="{181B48F8-0580-40AC-A1CC-5BC00DE3A2D5}"/>
    <pc:docChg chg="custSel modSld">
      <pc:chgData name="Vítor Hugo Pinto" userId="2a178cda-98c6-4bc5-ba08-51c3c54450c7" providerId="ADAL" clId="{181B48F8-0580-40AC-A1CC-5BC00DE3A2D5}" dt="2025-07-21T07:15:25.780" v="168" actId="2711"/>
      <pc:docMkLst>
        <pc:docMk/>
      </pc:docMkLst>
      <pc:sldChg chg="addSp delSp modSp mod">
        <pc:chgData name="Vítor Hugo Pinto" userId="2a178cda-98c6-4bc5-ba08-51c3c54450c7" providerId="ADAL" clId="{181B48F8-0580-40AC-A1CC-5BC00DE3A2D5}" dt="2025-07-21T07:15:25.780" v="168" actId="2711"/>
        <pc:sldMkLst>
          <pc:docMk/>
          <pc:sldMk cId="1477751113" sldId="256"/>
        </pc:sldMkLst>
        <pc:spChg chg="mod">
          <ac:chgData name="Vítor Hugo Pinto" userId="2a178cda-98c6-4bc5-ba08-51c3c54450c7" providerId="ADAL" clId="{181B48F8-0580-40AC-A1CC-5BC00DE3A2D5}" dt="2025-07-21T07:10:13.050" v="43" actId="2711"/>
          <ac:spMkLst>
            <pc:docMk/>
            <pc:sldMk cId="1477751113" sldId="256"/>
            <ac:spMk id="4" creationId="{ED929A5C-B724-A5D2-BF6A-39B4B2088A51}"/>
          </ac:spMkLst>
        </pc:spChg>
        <pc:spChg chg="mod">
          <ac:chgData name="Vítor Hugo Pinto" userId="2a178cda-98c6-4bc5-ba08-51c3c54450c7" providerId="ADAL" clId="{181B48F8-0580-40AC-A1CC-5BC00DE3A2D5}" dt="2025-07-21T07:09:49.310" v="42" actId="2711"/>
          <ac:spMkLst>
            <pc:docMk/>
            <pc:sldMk cId="1477751113" sldId="256"/>
            <ac:spMk id="5" creationId="{20EAFB54-5C1B-9421-24D8-754654B96B30}"/>
          </ac:spMkLst>
        </pc:spChg>
        <pc:spChg chg="mod">
          <ac:chgData name="Vítor Hugo Pinto" userId="2a178cda-98c6-4bc5-ba08-51c3c54450c7" providerId="ADAL" clId="{181B48F8-0580-40AC-A1CC-5BC00DE3A2D5}" dt="2025-07-21T07:10:27.452" v="44" actId="2711"/>
          <ac:spMkLst>
            <pc:docMk/>
            <pc:sldMk cId="1477751113" sldId="256"/>
            <ac:spMk id="6" creationId="{C1C05D3D-32ED-4A49-2AC6-0F1D4463A85D}"/>
          </ac:spMkLst>
        </pc:spChg>
        <pc:spChg chg="mod">
          <ac:chgData name="Vítor Hugo Pinto" userId="2a178cda-98c6-4bc5-ba08-51c3c54450c7" providerId="ADAL" clId="{181B48F8-0580-40AC-A1CC-5BC00DE3A2D5}" dt="2025-07-21T07:14:51.606" v="165" actId="2711"/>
          <ac:spMkLst>
            <pc:docMk/>
            <pc:sldMk cId="1477751113" sldId="256"/>
            <ac:spMk id="8" creationId="{C9B8943D-A3CB-D6A7-4913-1A491EC39D5B}"/>
          </ac:spMkLst>
        </pc:spChg>
        <pc:spChg chg="mod">
          <ac:chgData name="Vítor Hugo Pinto" userId="2a178cda-98c6-4bc5-ba08-51c3c54450c7" providerId="ADAL" clId="{181B48F8-0580-40AC-A1CC-5BC00DE3A2D5}" dt="2025-07-21T07:08:17.062" v="31" actId="16037"/>
          <ac:spMkLst>
            <pc:docMk/>
            <pc:sldMk cId="1477751113" sldId="256"/>
            <ac:spMk id="11" creationId="{5112CE68-0FD5-F482-951C-745C5BD544C6}"/>
          </ac:spMkLst>
        </pc:spChg>
        <pc:spChg chg="del mod">
          <ac:chgData name="Vítor Hugo Pinto" userId="2a178cda-98c6-4bc5-ba08-51c3c54450c7" providerId="ADAL" clId="{181B48F8-0580-40AC-A1CC-5BC00DE3A2D5}" dt="2025-07-21T07:05:58.250" v="14" actId="478"/>
          <ac:spMkLst>
            <pc:docMk/>
            <pc:sldMk cId="1477751113" sldId="256"/>
            <ac:spMk id="16" creationId="{5FBCFE99-CE39-FF29-B358-DB5F2C4DC9C7}"/>
          </ac:spMkLst>
        </pc:spChg>
        <pc:spChg chg="mod">
          <ac:chgData name="Vítor Hugo Pinto" userId="2a178cda-98c6-4bc5-ba08-51c3c54450c7" providerId="ADAL" clId="{181B48F8-0580-40AC-A1CC-5BC00DE3A2D5}" dt="2025-07-21T07:10:52.561" v="45" actId="2711"/>
          <ac:spMkLst>
            <pc:docMk/>
            <pc:sldMk cId="1477751113" sldId="256"/>
            <ac:spMk id="17" creationId="{855B096E-80D8-5B47-5C71-4405E0051F04}"/>
          </ac:spMkLst>
        </pc:spChg>
        <pc:spChg chg="mod">
          <ac:chgData name="Vítor Hugo Pinto" userId="2a178cda-98c6-4bc5-ba08-51c3c54450c7" providerId="ADAL" clId="{181B48F8-0580-40AC-A1CC-5BC00DE3A2D5}" dt="2025-07-21T07:15:01.872" v="166" actId="2711"/>
          <ac:spMkLst>
            <pc:docMk/>
            <pc:sldMk cId="1477751113" sldId="256"/>
            <ac:spMk id="22" creationId="{87C7B708-C986-618A-310D-B51CCA80646D}"/>
          </ac:spMkLst>
        </pc:spChg>
        <pc:spChg chg="mod">
          <ac:chgData name="Vítor Hugo Pinto" userId="2a178cda-98c6-4bc5-ba08-51c3c54450c7" providerId="ADAL" clId="{181B48F8-0580-40AC-A1CC-5BC00DE3A2D5}" dt="2025-07-21T07:15:17.791" v="167" actId="2711"/>
          <ac:spMkLst>
            <pc:docMk/>
            <pc:sldMk cId="1477751113" sldId="256"/>
            <ac:spMk id="24" creationId="{0A3C8AE6-9C30-7BEE-0539-A507B2C81CB8}"/>
          </ac:spMkLst>
        </pc:spChg>
        <pc:spChg chg="mod">
          <ac:chgData name="Vítor Hugo Pinto" userId="2a178cda-98c6-4bc5-ba08-51c3c54450c7" providerId="ADAL" clId="{181B48F8-0580-40AC-A1CC-5BC00DE3A2D5}" dt="2025-07-21T07:15:25.780" v="168" actId="2711"/>
          <ac:spMkLst>
            <pc:docMk/>
            <pc:sldMk cId="1477751113" sldId="256"/>
            <ac:spMk id="26" creationId="{A6EC338B-1F9D-2285-AFBB-D40DEA8AA2EE}"/>
          </ac:spMkLst>
        </pc:spChg>
        <pc:spChg chg="mod">
          <ac:chgData name="Vítor Hugo Pinto" userId="2a178cda-98c6-4bc5-ba08-51c3c54450c7" providerId="ADAL" clId="{181B48F8-0580-40AC-A1CC-5BC00DE3A2D5}" dt="2025-07-21T07:14:07.748" v="164" actId="207"/>
          <ac:spMkLst>
            <pc:docMk/>
            <pc:sldMk cId="1477751113" sldId="256"/>
            <ac:spMk id="27" creationId="{95A624B2-AF83-F8B8-ACDF-1B0149366CC5}"/>
          </ac:spMkLst>
        </pc:spChg>
        <pc:picChg chg="add mod modCrop">
          <ac:chgData name="Vítor Hugo Pinto" userId="2a178cda-98c6-4bc5-ba08-51c3c54450c7" providerId="ADAL" clId="{181B48F8-0580-40AC-A1CC-5BC00DE3A2D5}" dt="2025-07-21T07:08:35.519" v="35" actId="34135"/>
          <ac:picMkLst>
            <pc:docMk/>
            <pc:sldMk cId="1477751113" sldId="256"/>
            <ac:picMk id="3" creationId="{31B7B8A4-DFBE-8DAA-51A6-7C3C61779A98}"/>
          </ac:picMkLst>
        </pc:picChg>
        <pc:picChg chg="add mod modCrop">
          <ac:chgData name="Vítor Hugo Pinto" userId="2a178cda-98c6-4bc5-ba08-51c3c54450c7" providerId="ADAL" clId="{181B48F8-0580-40AC-A1CC-5BC00DE3A2D5}" dt="2025-07-21T07:08:35.519" v="35" actId="34135"/>
          <ac:picMkLst>
            <pc:docMk/>
            <pc:sldMk cId="1477751113" sldId="256"/>
            <ac:picMk id="7" creationId="{A7D1801D-67C0-1421-A81C-C238935DED4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81E16-0AD5-4B49-80D6-960D85AF0336}" type="datetimeFigureOut">
              <a:rPr lang="es-ES" smtClean="0"/>
              <a:t>21/07/2025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D39260-132F-42BE-951B-132FB85FC88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1656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39260-132F-42BE-951B-132FB85FC88B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8770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C346-C22D-4418-9601-BD7777D51CB1}" type="datetimeFigureOut">
              <a:rPr lang="es-ES" smtClean="0"/>
              <a:t>21/07/2025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6518-BB36-47C0-B58C-FECF0C6D116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4627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C346-C22D-4418-9601-BD7777D51CB1}" type="datetimeFigureOut">
              <a:rPr lang="es-ES" smtClean="0"/>
              <a:t>21/07/2025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6518-BB36-47C0-B58C-FECF0C6D116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4759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C346-C22D-4418-9601-BD7777D51CB1}" type="datetimeFigureOut">
              <a:rPr lang="es-ES" smtClean="0"/>
              <a:t>21/07/2025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6518-BB36-47C0-B58C-FECF0C6D116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636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C346-C22D-4418-9601-BD7777D51CB1}" type="datetimeFigureOut">
              <a:rPr lang="es-ES" smtClean="0"/>
              <a:t>21/07/2025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6518-BB36-47C0-B58C-FECF0C6D116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45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>
                    <a:tint val="82000"/>
                  </a:schemeClr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82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82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C346-C22D-4418-9601-BD7777D51CB1}" type="datetimeFigureOut">
              <a:rPr lang="es-ES" smtClean="0"/>
              <a:t>21/07/2025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6518-BB36-47C0-B58C-FECF0C6D116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8223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C346-C22D-4418-9601-BD7777D51CB1}" type="datetimeFigureOut">
              <a:rPr lang="es-ES" smtClean="0"/>
              <a:t>21/07/2025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6518-BB36-47C0-B58C-FECF0C6D116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6081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C346-C22D-4418-9601-BD7777D51CB1}" type="datetimeFigureOut">
              <a:rPr lang="es-ES" smtClean="0"/>
              <a:t>21/07/2025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6518-BB36-47C0-B58C-FECF0C6D116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0347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C346-C22D-4418-9601-BD7777D51CB1}" type="datetimeFigureOut">
              <a:rPr lang="es-ES" smtClean="0"/>
              <a:t>21/07/2025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6518-BB36-47C0-B58C-FECF0C6D116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641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C346-C22D-4418-9601-BD7777D51CB1}" type="datetimeFigureOut">
              <a:rPr lang="es-ES" smtClean="0"/>
              <a:t>21/07/2025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6518-BB36-47C0-B58C-FECF0C6D116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5769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C346-C22D-4418-9601-BD7777D51CB1}" type="datetimeFigureOut">
              <a:rPr lang="es-ES" smtClean="0"/>
              <a:t>21/07/2025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6518-BB36-47C0-B58C-FECF0C6D116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2511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C346-C22D-4418-9601-BD7777D51CB1}" type="datetimeFigureOut">
              <a:rPr lang="es-ES" smtClean="0"/>
              <a:t>21/07/2025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6518-BB36-47C0-B58C-FECF0C6D116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1409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7EC346-C22D-4418-9601-BD7777D51CB1}" type="datetimeFigureOut">
              <a:rPr lang="es-ES" smtClean="0"/>
              <a:t>21/07/2025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E56518-BB36-47C0-B58C-FECF0C6D116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2382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>
            <a:extLst>
              <a:ext uri="{FF2B5EF4-FFF2-40B4-BE49-F238E27FC236}">
                <a16:creationId xmlns:a16="http://schemas.microsoft.com/office/drawing/2014/main" id="{5112CE68-0FD5-F482-951C-745C5BD544C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" y="0"/>
            <a:ext cx="30275213" cy="716424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" name="TextBox 20">
            <a:extLst>
              <a:ext uri="{FF2B5EF4-FFF2-40B4-BE49-F238E27FC236}">
                <a16:creationId xmlns:a16="http://schemas.microsoft.com/office/drawing/2014/main" id="{ED929A5C-B724-A5D2-BF6A-39B4B2088A51}"/>
              </a:ext>
            </a:extLst>
          </p:cNvPr>
          <p:cNvSpPr txBox="1"/>
          <p:nvPr/>
        </p:nvSpPr>
        <p:spPr>
          <a:xfrm>
            <a:off x="1232061" y="946291"/>
            <a:ext cx="21640799" cy="258532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0" lang="en-AU" sz="8100" b="1" i="0" u="none" strike="noStrike" kern="1200" cap="none" spc="-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SemiBold Condensed" panose="020B0502040204020203" pitchFamily="34" charset="0"/>
                <a:ea typeface="+mj-ea"/>
                <a:cs typeface="Calibri" panose="020F0502020204030204" pitchFamily="34" charset="0"/>
              </a:rPr>
              <a:t>Poster Title Poster Title Poster Title Poster Title Poster Title Poster Title Poster Title </a:t>
            </a:r>
            <a:endParaRPr lang="en-US" sz="8800" b="1" dirty="0">
              <a:solidFill>
                <a:schemeClr val="bg1"/>
              </a:solidFill>
              <a:latin typeface="Bahnschrift SemiBold Condensed" panose="020B0502040204020203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21">
            <a:extLst>
              <a:ext uri="{FF2B5EF4-FFF2-40B4-BE49-F238E27FC236}">
                <a16:creationId xmlns:a16="http://schemas.microsoft.com/office/drawing/2014/main" id="{20EAFB54-5C1B-9421-24D8-754654B96B30}"/>
              </a:ext>
            </a:extLst>
          </p:cNvPr>
          <p:cNvSpPr txBox="1"/>
          <p:nvPr/>
        </p:nvSpPr>
        <p:spPr>
          <a:xfrm>
            <a:off x="120007" y="3766154"/>
            <a:ext cx="23864909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200" i="1" dirty="0">
                <a:solidFill>
                  <a:schemeClr val="bg1"/>
                </a:solidFill>
                <a:latin typeface="Bahnschrift Light Condensed" panose="020B0502040204020203" pitchFamily="34" charset="0"/>
                <a:ea typeface="Roboto" panose="02000000000000000000" pitchFamily="2" charset="0"/>
                <a:cs typeface="Calibri" panose="020F0502020204030204" pitchFamily="34" charset="0"/>
              </a:rPr>
              <a:t>Authors</a:t>
            </a:r>
          </a:p>
        </p:txBody>
      </p:sp>
      <p:sp>
        <p:nvSpPr>
          <p:cNvPr id="6" name="TextBox 22">
            <a:extLst>
              <a:ext uri="{FF2B5EF4-FFF2-40B4-BE49-F238E27FC236}">
                <a16:creationId xmlns:a16="http://schemas.microsoft.com/office/drawing/2014/main" id="{C1C05D3D-32ED-4A49-2AC6-0F1D4463A85D}"/>
              </a:ext>
            </a:extLst>
          </p:cNvPr>
          <p:cNvSpPr txBox="1"/>
          <p:nvPr/>
        </p:nvSpPr>
        <p:spPr>
          <a:xfrm>
            <a:off x="120007" y="4995376"/>
            <a:ext cx="23725818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6600" dirty="0">
                <a:solidFill>
                  <a:schemeClr val="bg1">
                    <a:lumMod val="85000"/>
                  </a:schemeClr>
                </a:solidFill>
                <a:latin typeface="Bahnschrift Light Condensed" panose="020B0502040204020203" pitchFamily="34" charset="0"/>
                <a:ea typeface="Roboto" panose="02000000000000000000" pitchFamily="2" charset="0"/>
                <a:cs typeface="Calibri" panose="020F0502020204030204" pitchFamily="34" charset="0"/>
              </a:rPr>
              <a:t>Affiliation, Organization</a:t>
            </a:r>
          </a:p>
        </p:txBody>
      </p:sp>
      <p:sp>
        <p:nvSpPr>
          <p:cNvPr id="8" name="TextBox 43">
            <a:extLst>
              <a:ext uri="{FF2B5EF4-FFF2-40B4-BE49-F238E27FC236}">
                <a16:creationId xmlns:a16="http://schemas.microsoft.com/office/drawing/2014/main" id="{C9B8943D-A3CB-D6A7-4913-1A491EC39D5B}"/>
              </a:ext>
            </a:extLst>
          </p:cNvPr>
          <p:cNvSpPr txBox="1"/>
          <p:nvPr/>
        </p:nvSpPr>
        <p:spPr>
          <a:xfrm>
            <a:off x="365760" y="7666530"/>
            <a:ext cx="14517053" cy="120032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Bahnschrift SemiLight" panose="020B0502040204020203" pitchFamily="34" charset="0"/>
                <a:cs typeface="Calibri" panose="020F0502020204030204" pitchFamily="34" charset="0"/>
              </a:rPr>
              <a:t>Heading 1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985458D5-6B54-1190-6485-1D28F32B9332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flipV="1">
            <a:off x="24140160" y="1068762"/>
            <a:ext cx="0" cy="502672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095">
            <a:extLst>
              <a:ext uri="{FF2B5EF4-FFF2-40B4-BE49-F238E27FC236}">
                <a16:creationId xmlns:a16="http://schemas.microsoft.com/office/drawing/2014/main" id="{855B096E-80D8-5B47-5C71-4405E0051F0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4380175" y="4170454"/>
            <a:ext cx="56550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solidFill>
                  <a:schemeClr val="bg1">
                    <a:lumMod val="95000"/>
                  </a:schemeClr>
                </a:solidFill>
                <a:latin typeface="Bahnschrift Light Condensed" panose="020B0502040204020203" pitchFamily="34" charset="0"/>
              </a:rPr>
              <a:t>8</a:t>
            </a:r>
            <a:r>
              <a:rPr lang="en-GB" sz="6000" i="0" dirty="0">
                <a:solidFill>
                  <a:schemeClr val="bg1">
                    <a:lumMod val="95000"/>
                  </a:schemeClr>
                </a:solidFill>
                <a:effectLst/>
                <a:latin typeface="Bahnschrift Light Condensed" panose="020B0502040204020203" pitchFamily="34" charset="0"/>
              </a:rPr>
              <a:t>th IBERIAN ROBOTICS CONFERENCE</a:t>
            </a:r>
            <a:endParaRPr lang="en-US" sz="6000" dirty="0">
              <a:solidFill>
                <a:schemeClr val="bg1">
                  <a:lumMod val="95000"/>
                </a:schemeClr>
              </a:solidFill>
              <a:latin typeface="Bahnschrift Light Condensed" panose="020B0502040204020203" pitchFamily="34" charset="0"/>
              <a:ea typeface="Artifakt Element Medium" panose="020B0603050000020004" pitchFamily="34" charset="0"/>
            </a:endParaRPr>
          </a:p>
        </p:txBody>
      </p:sp>
      <p:sp>
        <p:nvSpPr>
          <p:cNvPr id="22" name="TextBox 43">
            <a:extLst>
              <a:ext uri="{FF2B5EF4-FFF2-40B4-BE49-F238E27FC236}">
                <a16:creationId xmlns:a16="http://schemas.microsoft.com/office/drawing/2014/main" id="{87C7B708-C986-618A-310D-B51CCA80646D}"/>
              </a:ext>
            </a:extLst>
          </p:cNvPr>
          <p:cNvSpPr txBox="1"/>
          <p:nvPr/>
        </p:nvSpPr>
        <p:spPr>
          <a:xfrm>
            <a:off x="15392401" y="7666530"/>
            <a:ext cx="14517053" cy="120032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Bahnschrift SemiLight" panose="020B0502040204020203" pitchFamily="34" charset="0"/>
                <a:cs typeface="Calibri" panose="020F0502020204030204" pitchFamily="34" charset="0"/>
              </a:rPr>
              <a:t>Heading 2</a:t>
            </a:r>
          </a:p>
        </p:txBody>
      </p:sp>
      <p:sp>
        <p:nvSpPr>
          <p:cNvPr id="24" name="TextBox 43">
            <a:extLst>
              <a:ext uri="{FF2B5EF4-FFF2-40B4-BE49-F238E27FC236}">
                <a16:creationId xmlns:a16="http://schemas.microsoft.com/office/drawing/2014/main" id="{0A3C8AE6-9C30-7BEE-0539-A507B2C81CB8}"/>
              </a:ext>
            </a:extLst>
          </p:cNvPr>
          <p:cNvSpPr txBox="1"/>
          <p:nvPr/>
        </p:nvSpPr>
        <p:spPr>
          <a:xfrm>
            <a:off x="491503" y="29538106"/>
            <a:ext cx="14517053" cy="120032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Bahnschrift SemiLight" panose="020B0502040204020203" pitchFamily="34" charset="0"/>
                <a:cs typeface="Calibri" panose="020F0502020204030204" pitchFamily="34" charset="0"/>
              </a:rPr>
              <a:t>Heading 3</a:t>
            </a:r>
          </a:p>
        </p:txBody>
      </p:sp>
      <p:sp>
        <p:nvSpPr>
          <p:cNvPr id="25" name="TextBox 9">
            <a:extLst>
              <a:ext uri="{FF2B5EF4-FFF2-40B4-BE49-F238E27FC236}">
                <a16:creationId xmlns:a16="http://schemas.microsoft.com/office/drawing/2014/main" id="{E2C3BC26-0275-3DFD-3E62-FA7C4AF7EC73}"/>
              </a:ext>
            </a:extLst>
          </p:cNvPr>
          <p:cNvSpPr txBox="1"/>
          <p:nvPr/>
        </p:nvSpPr>
        <p:spPr>
          <a:xfrm>
            <a:off x="491502" y="30849333"/>
            <a:ext cx="14517053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667"/>
              </a:spcAft>
            </a:pPr>
            <a:r>
              <a:rPr lang="en-US" sz="6000" b="1" dirty="0">
                <a:solidFill>
                  <a:srgbClr val="1A434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Subheading text</a:t>
            </a:r>
          </a:p>
          <a:p>
            <a:pPr marL="634994" indent="-634994">
              <a:spcAft>
                <a:spcPts val="2667"/>
              </a:spcAft>
              <a:buFont typeface="Arial" panose="020B0604020202020204" pitchFamily="34" charset="0"/>
              <a:buChar char="•"/>
            </a:pPr>
            <a:r>
              <a:rPr lang="en-US" sz="4800" b="1" dirty="0">
                <a:solidFill>
                  <a:srgbClr val="1A434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Bullet point 1</a:t>
            </a:r>
          </a:p>
          <a:p>
            <a:pPr marL="634994" indent="-634994">
              <a:spcAft>
                <a:spcPts val="2667"/>
              </a:spcAft>
              <a:buFont typeface="Arial" panose="020B0604020202020204" pitchFamily="34" charset="0"/>
              <a:buChar char="•"/>
            </a:pPr>
            <a:r>
              <a:rPr lang="en-US" sz="4800" b="1" dirty="0">
                <a:solidFill>
                  <a:srgbClr val="1A434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Bullet point 2</a:t>
            </a:r>
          </a:p>
        </p:txBody>
      </p:sp>
      <p:sp>
        <p:nvSpPr>
          <p:cNvPr id="26" name="TextBox 43">
            <a:extLst>
              <a:ext uri="{FF2B5EF4-FFF2-40B4-BE49-F238E27FC236}">
                <a16:creationId xmlns:a16="http://schemas.microsoft.com/office/drawing/2014/main" id="{A6EC338B-1F9D-2285-AFBB-D40DEA8AA2EE}"/>
              </a:ext>
            </a:extLst>
          </p:cNvPr>
          <p:cNvSpPr txBox="1"/>
          <p:nvPr/>
        </p:nvSpPr>
        <p:spPr>
          <a:xfrm>
            <a:off x="15518144" y="29538106"/>
            <a:ext cx="14517053" cy="120032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Bahnschrift SemiLight" panose="020B0502040204020203" pitchFamily="34" charset="0"/>
                <a:cs typeface="Calibri" panose="020F0502020204030204" pitchFamily="34" charset="0"/>
              </a:rPr>
              <a:t>Heading 4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95A624B2-AF83-F8B8-ACDF-1B0149366CC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41838380"/>
            <a:ext cx="30275212" cy="965384"/>
          </a:xfrm>
          <a:prstGeom prst="rect">
            <a:avLst/>
          </a:prstGeom>
          <a:gradFill flip="none" rotWithShape="1">
            <a:gsLst>
              <a:gs pos="0">
                <a:srgbClr val="0F78B3"/>
              </a:gs>
              <a:gs pos="100000">
                <a:schemeClr val="accent2">
                  <a:lumMod val="50000"/>
                </a:schemeClr>
              </a:gs>
              <a:gs pos="0">
                <a:srgbClr val="194D93"/>
              </a:gs>
              <a:gs pos="100000">
                <a:srgbClr val="0F78B3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TextBox 9">
            <a:extLst>
              <a:ext uri="{FF2B5EF4-FFF2-40B4-BE49-F238E27FC236}">
                <a16:creationId xmlns:a16="http://schemas.microsoft.com/office/drawing/2014/main" id="{1F443392-5C27-BD3C-D44A-81C56FED8227}"/>
              </a:ext>
            </a:extLst>
          </p:cNvPr>
          <p:cNvSpPr txBox="1"/>
          <p:nvPr/>
        </p:nvSpPr>
        <p:spPr>
          <a:xfrm>
            <a:off x="365760" y="8977757"/>
            <a:ext cx="14517054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667"/>
              </a:spcAft>
            </a:pPr>
            <a:r>
              <a:rPr lang="en-US" sz="6000" b="1" dirty="0">
                <a:solidFill>
                  <a:srgbClr val="1A434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Subheading text</a:t>
            </a:r>
          </a:p>
          <a:p>
            <a:pPr marL="634994" indent="-634994">
              <a:spcAft>
                <a:spcPts val="2667"/>
              </a:spcAft>
              <a:buFont typeface="Arial" panose="020B0604020202020204" pitchFamily="34" charset="0"/>
              <a:buChar char="•"/>
            </a:pPr>
            <a:r>
              <a:rPr lang="en-US" sz="4800" b="1" dirty="0">
                <a:solidFill>
                  <a:srgbClr val="1A434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Bullet point 1</a:t>
            </a:r>
          </a:p>
          <a:p>
            <a:pPr marL="634994" indent="-634994">
              <a:spcAft>
                <a:spcPts val="2667"/>
              </a:spcAft>
              <a:buFont typeface="Arial" panose="020B0604020202020204" pitchFamily="34" charset="0"/>
              <a:buChar char="•"/>
            </a:pPr>
            <a:r>
              <a:rPr lang="en-US" sz="4800" b="1" dirty="0">
                <a:solidFill>
                  <a:srgbClr val="1A434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Bullet point 2</a:t>
            </a:r>
          </a:p>
        </p:txBody>
      </p:sp>
      <p:pic>
        <p:nvPicPr>
          <p:cNvPr id="3" name="Picture 2" descr="A black background with white text&#10;&#10;AI-generated content may be incorrect.">
            <a:extLst>
              <a:ext uri="{FF2B5EF4-FFF2-40B4-BE49-F238E27FC236}">
                <a16:creationId xmlns:a16="http://schemas.microsoft.com/office/drawing/2014/main" id="{31B7B8A4-DFBE-8DAA-51A6-7C3C61779A9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165"/>
          <a:stretch>
            <a:fillRect/>
          </a:stretch>
        </p:blipFill>
        <p:spPr>
          <a:xfrm>
            <a:off x="24282304" y="0"/>
            <a:ext cx="5916081" cy="1847519"/>
          </a:xfrm>
          <a:prstGeom prst="rect">
            <a:avLst/>
          </a:prstGeom>
        </p:spPr>
      </p:pic>
      <p:pic>
        <p:nvPicPr>
          <p:cNvPr id="7" name="Picture 6" descr="A black background with white text&#10;&#10;AI-generated content may be incorrect.">
            <a:extLst>
              <a:ext uri="{FF2B5EF4-FFF2-40B4-BE49-F238E27FC236}">
                <a16:creationId xmlns:a16="http://schemas.microsoft.com/office/drawing/2014/main" id="{A7D1801D-67C0-1421-A81C-C238935DED4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366"/>
          <a:stretch>
            <a:fillRect/>
          </a:stretch>
        </p:blipFill>
        <p:spPr>
          <a:xfrm>
            <a:off x="25040520" y="1301715"/>
            <a:ext cx="4667637" cy="2146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751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2013 -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97E0A228-C590-4D20-B05F-A6BF04A05448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47</Words>
  <Application>Microsoft Office PowerPoint</Application>
  <PresentationFormat>Custom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Aptos</vt:lpstr>
      <vt:lpstr>Arial</vt:lpstr>
      <vt:lpstr>Bahnschrift Light Condensed</vt:lpstr>
      <vt:lpstr>Bahnschrift SemiBold Condensed</vt:lpstr>
      <vt:lpstr>Bahnschrift SemiLight</vt:lpstr>
      <vt:lpstr>Calibri</vt:lpstr>
      <vt:lpstr>Calibri Light</vt:lpstr>
      <vt:lpstr>Roboto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VHP</dc:creator>
  <cp:lastModifiedBy>Vítor Hugo Pinto</cp:lastModifiedBy>
  <cp:revision>2</cp:revision>
  <dcterms:created xsi:type="dcterms:W3CDTF">2024-08-27T10:10:33Z</dcterms:created>
  <dcterms:modified xsi:type="dcterms:W3CDTF">2025-07-21T07:15:27Z</dcterms:modified>
</cp:coreProperties>
</file>